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58" r:id="rId5"/>
    <p:sldId id="263" r:id="rId6"/>
    <p:sldId id="267" r:id="rId7"/>
    <p:sldId id="260" r:id="rId8"/>
    <p:sldId id="264" r:id="rId9"/>
    <p:sldId id="268" r:id="rId10"/>
    <p:sldId id="265" r:id="rId11"/>
    <p:sldId id="261" r:id="rId12"/>
    <p:sldId id="266" r:id="rId13"/>
    <p:sldId id="25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75" d="100"/>
          <a:sy n="75" d="100"/>
        </p:scale>
        <p:origin x="6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3D64-2D92-44C9-9E27-7170923F1222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4718-7912-4293-8B6E-B27DD92FC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17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3D64-2D92-44C9-9E27-7170923F1222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4718-7912-4293-8B6E-B27DD92FC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3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3D64-2D92-44C9-9E27-7170923F1222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4718-7912-4293-8B6E-B27DD92FC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57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3D64-2D92-44C9-9E27-7170923F1222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4718-7912-4293-8B6E-B27DD92FC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1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3D64-2D92-44C9-9E27-7170923F1222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4718-7912-4293-8B6E-B27DD92FC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21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3D64-2D92-44C9-9E27-7170923F1222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4718-7912-4293-8B6E-B27DD92FC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33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3D64-2D92-44C9-9E27-7170923F1222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4718-7912-4293-8B6E-B27DD92FC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059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3D64-2D92-44C9-9E27-7170923F1222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4718-7912-4293-8B6E-B27DD92FC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8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3D64-2D92-44C9-9E27-7170923F1222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4718-7912-4293-8B6E-B27DD92FC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77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3D64-2D92-44C9-9E27-7170923F1222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4718-7912-4293-8B6E-B27DD92FC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08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3D64-2D92-44C9-9E27-7170923F1222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4718-7912-4293-8B6E-B27DD92FC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83D64-2D92-44C9-9E27-7170923F1222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24718-7912-4293-8B6E-B27DD92FC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831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9877E-905C-E6BF-F431-AB67126ED0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RTO OBSERVATION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DA02CE-57D4-8B02-9AC0-EE1B0A98B5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rgbClr val="00B0F0"/>
                </a:solidFill>
              </a:rPr>
              <a:t>A review of the Process</a:t>
            </a:r>
          </a:p>
        </p:txBody>
      </p:sp>
    </p:spTree>
    <p:extLst>
      <p:ext uri="{BB962C8B-B14F-4D97-AF65-F5344CB8AC3E}">
        <p14:creationId xmlns:p14="http://schemas.microsoft.com/office/powerpoint/2010/main" val="701907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7EFBB-7E06-9F66-75A9-334A08845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The Observation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42250-C980-0A1F-0E45-072B99A0F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B0F0"/>
                </a:solidFill>
              </a:rPr>
              <a:t>Games receive a point score based upon how many officials on the crew need to be observed, officials who have a request to be observed get higher scores, and games that assignors request to be observed score higher also.</a:t>
            </a:r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Each Monday or Tuesday I look at the point value each game has and try to match up an observer with a game. </a:t>
            </a:r>
          </a:p>
          <a:p>
            <a:endParaRPr lang="en-US" dirty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Please remember that observers like officials have a life and are not available every Friday night (or they may be going elsewhere to observe).   I work hard to get all games observed that I can but I can’t always honor every request.</a:t>
            </a:r>
          </a:p>
        </p:txBody>
      </p:sp>
    </p:spTree>
    <p:extLst>
      <p:ext uri="{BB962C8B-B14F-4D97-AF65-F5344CB8AC3E}">
        <p14:creationId xmlns:p14="http://schemas.microsoft.com/office/powerpoint/2010/main" val="3311568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B5473-FF2E-1DD4-8978-AEE4B4246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Scheduling 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E42B7-1F6E-0875-8BBB-C99384E97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Observations are done from Week 1 though Week 9 and occasionally during Week 10.    This gives us 9 weeks to get everyone observed that we can.</a:t>
            </a:r>
          </a:p>
          <a:p>
            <a:endParaRPr lang="en-US" dirty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Get your requests in early. </a:t>
            </a:r>
          </a:p>
          <a:p>
            <a:endParaRPr lang="en-US" dirty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And YES, we can and will do observations during Week 1.</a:t>
            </a:r>
          </a:p>
        </p:txBody>
      </p:sp>
    </p:spTree>
    <p:extLst>
      <p:ext uri="{BB962C8B-B14F-4D97-AF65-F5344CB8AC3E}">
        <p14:creationId xmlns:p14="http://schemas.microsoft.com/office/powerpoint/2010/main" val="381486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AC41A-26E4-9B06-B7EB-96AF30FDA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FYI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D7A68-40E3-2E68-DCB7-883A06CB1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Observers have Sunday night Observer’s meetings where we discuss plays, discuss mechanics, and try to make sure we are all on the same page regarding what qualifies as a </a:t>
            </a:r>
            <a:r>
              <a:rPr lang="en-US" dirty="0" err="1">
                <a:solidFill>
                  <a:srgbClr val="00B0F0"/>
                </a:solidFill>
              </a:rPr>
              <a:t>ReDo</a:t>
            </a:r>
            <a:r>
              <a:rPr lang="en-US" dirty="0">
                <a:solidFill>
                  <a:srgbClr val="00B0F0"/>
                </a:solidFill>
              </a:rPr>
              <a:t> and what qualifies as a Postseason Rating.</a:t>
            </a:r>
          </a:p>
        </p:txBody>
      </p:sp>
    </p:spTree>
    <p:extLst>
      <p:ext uri="{BB962C8B-B14F-4D97-AF65-F5344CB8AC3E}">
        <p14:creationId xmlns:p14="http://schemas.microsoft.com/office/powerpoint/2010/main" val="547101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6BE06-5304-75D3-ACD2-59BAFBD25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 Change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B9998-17D4-54AD-272D-5888E5C34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Those officials who work a Semi-Final or a Final and receive a Postseason rating will be good for five years before they must be observed again.  So an official who worked a Semi-Final or a Final in 2017 and received a Postseason Rating is still eligible this season to </a:t>
            </a:r>
            <a:r>
              <a:rPr lang="en-US">
                <a:solidFill>
                  <a:srgbClr val="00B0F0"/>
                </a:solidFill>
              </a:rPr>
              <a:t>do playoffs.</a:t>
            </a:r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This has been made retroactive to 2017 and the WOAdata.org site has been updated with this change.</a:t>
            </a:r>
          </a:p>
        </p:txBody>
      </p:sp>
    </p:spTree>
    <p:extLst>
      <p:ext uri="{BB962C8B-B14F-4D97-AF65-F5344CB8AC3E}">
        <p14:creationId xmlns:p14="http://schemas.microsoft.com/office/powerpoint/2010/main" val="12350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EB0CA-D9BB-EDDB-C418-06D3EF547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RTO Stands For: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B6289-C093-7804-ED3B-E659E3369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00B0F0"/>
                </a:solidFill>
              </a:rPr>
              <a:t>R</a:t>
            </a:r>
            <a:r>
              <a:rPr lang="en-US" dirty="0">
                <a:solidFill>
                  <a:srgbClr val="00B0F0"/>
                </a:solidFill>
              </a:rPr>
              <a:t>etain</a:t>
            </a:r>
          </a:p>
          <a:p>
            <a:r>
              <a:rPr lang="en-US" sz="4800" dirty="0">
                <a:solidFill>
                  <a:srgbClr val="00B0F0"/>
                </a:solidFill>
              </a:rPr>
              <a:t>T</a:t>
            </a:r>
            <a:r>
              <a:rPr lang="en-US" dirty="0">
                <a:solidFill>
                  <a:srgbClr val="00B0F0"/>
                </a:solidFill>
              </a:rPr>
              <a:t>rain</a:t>
            </a:r>
          </a:p>
          <a:p>
            <a:r>
              <a:rPr lang="en-US" sz="4800" dirty="0">
                <a:solidFill>
                  <a:srgbClr val="00B0F0"/>
                </a:solidFill>
              </a:rPr>
              <a:t>O</a:t>
            </a:r>
            <a:r>
              <a:rPr lang="en-US" dirty="0">
                <a:solidFill>
                  <a:srgbClr val="00B0F0"/>
                </a:solidFill>
              </a:rPr>
              <a:t>bserve</a:t>
            </a:r>
          </a:p>
          <a:p>
            <a:endParaRPr lang="en-US" dirty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This program was started when the schools wanted to see more consistency in the officials, especially those working post season.  </a:t>
            </a:r>
          </a:p>
          <a:p>
            <a:r>
              <a:rPr lang="en-US" dirty="0">
                <a:solidFill>
                  <a:srgbClr val="00B0F0"/>
                </a:solidFill>
              </a:rPr>
              <a:t>Schools pay to fund this program.</a:t>
            </a:r>
          </a:p>
        </p:txBody>
      </p:sp>
    </p:spTree>
    <p:extLst>
      <p:ext uri="{BB962C8B-B14F-4D97-AF65-F5344CB8AC3E}">
        <p14:creationId xmlns:p14="http://schemas.microsoft.com/office/powerpoint/2010/main" val="70519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3F68B-7986-8934-A49F-498E1627E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RTO OBSERVATIONS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C1632-8505-8C24-36ED-EE1E3994D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Good for three years (which includes the current year)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There is a small change to this I’ll get to soon</a:t>
            </a:r>
          </a:p>
          <a:p>
            <a:r>
              <a:rPr lang="en-US" dirty="0">
                <a:solidFill>
                  <a:srgbClr val="00B0F0"/>
                </a:solidFill>
              </a:rPr>
              <a:t>Since we did not have Postseason in 2020-21 that year doesn’t count</a:t>
            </a:r>
          </a:p>
          <a:p>
            <a:r>
              <a:rPr lang="en-US" dirty="0">
                <a:solidFill>
                  <a:srgbClr val="00B0F0"/>
                </a:solidFill>
              </a:rPr>
              <a:t>So….. An official who was observed in 2019 and received a Postseason rating could do playoffs in: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2019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2021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2022</a:t>
            </a:r>
          </a:p>
          <a:p>
            <a:r>
              <a:rPr lang="en-US" dirty="0">
                <a:solidFill>
                  <a:srgbClr val="00B0F0"/>
                </a:solidFill>
              </a:rPr>
              <a:t>When an official is observed, they receive either a Postseason Rating or a </a:t>
            </a:r>
            <a:r>
              <a:rPr lang="en-US" dirty="0" err="1">
                <a:solidFill>
                  <a:srgbClr val="00B0F0"/>
                </a:solidFill>
              </a:rPr>
              <a:t>ReDo</a:t>
            </a:r>
            <a:r>
              <a:rPr lang="en-US" dirty="0">
                <a:solidFill>
                  <a:srgbClr val="00B0F0"/>
                </a:solidFill>
              </a:rPr>
              <a:t> rating.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6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56113-39F9-477E-58C4-81581F40A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RTO Requirements to Work Playoffs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F02B2-5A68-B253-A4EC-BC232B31D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This season we will return to having RTO Endorsement quizzes like we did in 2019 and before.  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 </a:t>
            </a:r>
          </a:p>
          <a:p>
            <a:r>
              <a:rPr lang="en-US" dirty="0">
                <a:solidFill>
                  <a:srgbClr val="00B0F0"/>
                </a:solidFill>
              </a:rPr>
              <a:t>For an official to work playoffs, they must pass: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all weekly quizzes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must have an RTO Observation with a Postseason rating from 2019 or more recently (one exception—it’ll be explained later)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must be in good standing in your association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must have completed all of the normal registration requirements to be a WOA Football Officials (Background Check, Rules Exam, Concussion Clinic, etc.)</a:t>
            </a:r>
          </a:p>
        </p:txBody>
      </p:sp>
    </p:spTree>
    <p:extLst>
      <p:ext uri="{BB962C8B-B14F-4D97-AF65-F5344CB8AC3E}">
        <p14:creationId xmlns:p14="http://schemas.microsoft.com/office/powerpoint/2010/main" val="1204037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0302F-6B9A-2A75-DA50-188F614D4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Clarification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8D175-FD4D-1BEB-A1B3-ADA5BA4CB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A Postseason RTO Observation is required for any official working the playoffs which includes the Week 10 “Crossover”  or “Play In” games.  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 </a:t>
            </a:r>
          </a:p>
          <a:p>
            <a:r>
              <a:rPr lang="en-US" dirty="0">
                <a:solidFill>
                  <a:srgbClr val="00B0F0"/>
                </a:solidFill>
              </a:rPr>
              <a:t>If the winner advances to the playoffs, the officials must be RTO endorsed.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39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B528E-B1AA-2354-E530-08BF147D6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Positions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DE68B-750C-F242-D6B8-18411DAA1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If an official has completed all playoff requirements they can work any position in a playoff game in Weeks 10, 11, &amp; 12.</a:t>
            </a:r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For Semi-Finals and Finals, officials must have a current Postseason Rating at the position they’ll be working</a:t>
            </a:r>
          </a:p>
        </p:txBody>
      </p:sp>
    </p:spTree>
    <p:extLst>
      <p:ext uri="{BB962C8B-B14F-4D97-AF65-F5344CB8AC3E}">
        <p14:creationId xmlns:p14="http://schemas.microsoft.com/office/powerpoint/2010/main" val="48333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31ED8-7326-8883-24B7-C1698E25C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In Summary……..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17ABD-1C1B-9682-B964-02505DB79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6910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B0F0"/>
                </a:solidFill>
              </a:rPr>
              <a:t>An official must have the following in order to work playoffs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Must have passed all of their RTO Endorsement quizzes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Must have a Postseason rating on their RTO Observation</a:t>
            </a:r>
          </a:p>
          <a:p>
            <a:pPr marL="457200" lvl="1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To work Week 10, 11, and 12 playoffs you must have the above and you are eligible to work at any position.    To work Semis or Finals the officials must have a current Postseason Observation  rating at that position.</a:t>
            </a:r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If the winning team advances to the playoffs, the officials must be RTO endorsed to work the game.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714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91F9B-6481-26FF-8A6B-1B4A597D4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How to Find Out the Status of Your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941CD-12CA-4601-101D-33C7C93B9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The WOAdata.org site shows which officials have an RTO Postseason observation rating and at which position(s).   RTO Liaisons and assignors have access to this information</a:t>
            </a:r>
          </a:p>
          <a:p>
            <a:endParaRPr lang="en-US" dirty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Requests for observations need to be put in as early as possible in order to give us ample time to get officials observed.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HINT—put together a crew where most or all of the officials need to be observed greatly increases the chances to have the game observed.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Let me (Jim Ryder) know about the game so we can get it observed.</a:t>
            </a:r>
          </a:p>
        </p:txBody>
      </p:sp>
    </p:spTree>
    <p:extLst>
      <p:ext uri="{BB962C8B-B14F-4D97-AF65-F5344CB8AC3E}">
        <p14:creationId xmlns:p14="http://schemas.microsoft.com/office/powerpoint/2010/main" val="3482004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BC5B2-A955-8C3A-8549-C90AA7BE0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315" y="365125"/>
            <a:ext cx="11641015" cy="1325563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Observations Are Not Just for Playoff Qualification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34F4F-6653-0B48-BA49-664CF6E77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The real purpose of the observation is to improve officials by giving them feedback on what they are doing well and on areas they can work on.</a:t>
            </a:r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Giving them the game video in play clips to watch backs up the comments we make. as they can see what they are doing.</a:t>
            </a:r>
          </a:p>
          <a:p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673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6084</TotalTime>
  <Words>849</Words>
  <Application>Microsoft Office PowerPoint</Application>
  <PresentationFormat>Widescreen</PresentationFormat>
  <Paragraphs>70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RTO OBSERVATION UPDATE</vt:lpstr>
      <vt:lpstr>RTO Stands For: </vt:lpstr>
      <vt:lpstr>RTO OBSERVATIONS </vt:lpstr>
      <vt:lpstr>RTO Requirements to Work Playoffs</vt:lpstr>
      <vt:lpstr>Clarification</vt:lpstr>
      <vt:lpstr>Positions </vt:lpstr>
      <vt:lpstr>In Summary……..</vt:lpstr>
      <vt:lpstr>How to Find Out the Status of Your Officials</vt:lpstr>
      <vt:lpstr>Observations Are Not Just for Playoff Qualification</vt:lpstr>
      <vt:lpstr>The Observation Process</vt:lpstr>
      <vt:lpstr>Scheduling Observations</vt:lpstr>
      <vt:lpstr>FYI </vt:lpstr>
      <vt:lpstr>A Change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RTO OBSERVATION UPDATE</dc:title>
  <dc:creator>Jim Ryder</dc:creator>
  <cp:lastModifiedBy>Jim Ryder</cp:lastModifiedBy>
  <cp:revision>8</cp:revision>
  <dcterms:created xsi:type="dcterms:W3CDTF">2022-07-28T14:23:11Z</dcterms:created>
  <dcterms:modified xsi:type="dcterms:W3CDTF">2022-08-05T14:32:49Z</dcterms:modified>
</cp:coreProperties>
</file>